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1"/>
    <p:restoredTop sz="91398"/>
  </p:normalViewPr>
  <p:slideViewPr>
    <p:cSldViewPr snapToGrid="0" snapToObjects="1">
      <p:cViewPr varScale="1">
        <p:scale>
          <a:sx n="102" d="100"/>
          <a:sy n="102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88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6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07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4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3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48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72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8A3B-21EB-FE45-BF9C-6EC4CEBE5E4E}" type="datetimeFigureOut">
              <a:rPr lang="en-US" smtClean="0"/>
              <a:t>7/25/17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5E043-77FB-1942-92A1-3C361C27D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7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96" y="5306931"/>
            <a:ext cx="1285880" cy="857253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8181840" y="4591233"/>
            <a:ext cx="607609" cy="649580"/>
            <a:chOff x="8098211" y="3690407"/>
            <a:chExt cx="607609" cy="649580"/>
          </a:xfrm>
        </p:grpSpPr>
        <p:sp>
          <p:nvSpPr>
            <p:cNvPr id="31" name="Rectangle 30"/>
            <p:cNvSpPr/>
            <p:nvPr/>
          </p:nvSpPr>
          <p:spPr>
            <a:xfrm>
              <a:off x="8098211" y="3690407"/>
              <a:ext cx="401052" cy="48126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196485" y="3768581"/>
              <a:ext cx="401052" cy="48126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304768" y="3858724"/>
              <a:ext cx="401052" cy="48126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400" dirty="0" smtClean="0">
                  <a:solidFill>
                    <a:sysClr val="windowText" lastClr="000000"/>
                  </a:solidFill>
                </a:rPr>
                <a:t>lists</a:t>
              </a:r>
              <a:endParaRPr lang="en-US" sz="1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6" name="Rectangle 45"/>
          <p:cNvSpPr/>
          <p:nvPr/>
        </p:nvSpPr>
        <p:spPr>
          <a:xfrm>
            <a:off x="5365442" y="5781088"/>
            <a:ext cx="401052" cy="4812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list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7" name="Right Arrow 46"/>
          <p:cNvSpPr/>
          <p:nvPr/>
        </p:nvSpPr>
        <p:spPr>
          <a:xfrm rot="9401482">
            <a:off x="7764785" y="3590073"/>
            <a:ext cx="1030705" cy="920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5864309" y="3497213"/>
            <a:ext cx="2052772" cy="2394308"/>
            <a:chOff x="8212994" y="2326257"/>
            <a:chExt cx="2052772" cy="2394308"/>
          </a:xfrm>
        </p:grpSpPr>
        <p:sp>
          <p:nvSpPr>
            <p:cNvPr id="39" name="TextBox 38"/>
            <p:cNvSpPr txBox="1"/>
            <p:nvPr/>
          </p:nvSpPr>
          <p:spPr>
            <a:xfrm>
              <a:off x="8280555" y="2594621"/>
              <a:ext cx="1985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Tidy data</a:t>
              </a:r>
              <a:endParaRPr lang="en-US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8212994" y="2326257"/>
              <a:ext cx="1901414" cy="2394308"/>
              <a:chOff x="8212994" y="2326257"/>
              <a:chExt cx="1901414" cy="2394308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8431912" y="2546497"/>
                <a:ext cx="1682496" cy="217406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8212994" y="2326257"/>
                <a:ext cx="457200" cy="4572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4</a:t>
                </a:r>
                <a:endParaRPr lang="en-US" dirty="0"/>
              </a:p>
            </p:txBody>
          </p:sp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68488" y="3163411"/>
                <a:ext cx="1609344" cy="1247242"/>
              </a:xfrm>
              <a:prstGeom prst="rect">
                <a:avLst/>
              </a:prstGeom>
            </p:spPr>
          </p:pic>
        </p:grpSp>
      </p:grpSp>
      <p:grpSp>
        <p:nvGrpSpPr>
          <p:cNvPr id="62" name="Group 61"/>
          <p:cNvGrpSpPr/>
          <p:nvPr/>
        </p:nvGrpSpPr>
        <p:grpSpPr>
          <a:xfrm>
            <a:off x="3136629" y="4088969"/>
            <a:ext cx="2052772" cy="2394308"/>
            <a:chOff x="5437399" y="4420542"/>
            <a:chExt cx="2052772" cy="2394308"/>
          </a:xfrm>
        </p:grpSpPr>
        <p:sp>
          <p:nvSpPr>
            <p:cNvPr id="49" name="TextBox 48"/>
            <p:cNvSpPr txBox="1"/>
            <p:nvPr/>
          </p:nvSpPr>
          <p:spPr>
            <a:xfrm>
              <a:off x="5504960" y="4688906"/>
              <a:ext cx="1985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Visualize data</a:t>
              </a:r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656317" y="4640782"/>
              <a:ext cx="1682496" cy="217406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437399" y="4420542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92893" y="5257696"/>
              <a:ext cx="1609344" cy="1247242"/>
            </a:xfrm>
            <a:prstGeom prst="rect">
              <a:avLst/>
            </a:prstGeom>
          </p:spPr>
        </p:pic>
      </p:grpSp>
      <p:sp>
        <p:nvSpPr>
          <p:cNvPr id="55" name="Right Arrow 54"/>
          <p:cNvSpPr/>
          <p:nvPr/>
        </p:nvSpPr>
        <p:spPr>
          <a:xfrm rot="10800000">
            <a:off x="5045978" y="4688144"/>
            <a:ext cx="1030705" cy="920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170410" y="511587"/>
            <a:ext cx="1985211" cy="2005626"/>
            <a:chOff x="-17271" y="773670"/>
            <a:chExt cx="1985211" cy="200562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426341" y="1167064"/>
              <a:ext cx="1097986" cy="161223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-17271" y="773670"/>
              <a:ext cx="1985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/>
                <a:t>Capture </a:t>
              </a:r>
              <a:r>
                <a:rPr lang="en-US" dirty="0" smtClean="0"/>
                <a:t>traffic</a:t>
              </a:r>
              <a:endParaRPr lang="en-US" dirty="0"/>
            </a:p>
          </p:txBody>
        </p:sp>
      </p:grpSp>
      <p:sp>
        <p:nvSpPr>
          <p:cNvPr id="6" name="Rectangle 5"/>
          <p:cNvSpPr/>
          <p:nvPr/>
        </p:nvSpPr>
        <p:spPr>
          <a:xfrm>
            <a:off x="3321767" y="487525"/>
            <a:ext cx="1682496" cy="21740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099051" y="258925"/>
            <a:ext cx="4572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1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940901" y="1009023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Parse </a:t>
            </a:r>
            <a:r>
              <a:rPr lang="en-US" smtClean="0"/>
              <a:t>traffic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092258" y="983163"/>
            <a:ext cx="1682496" cy="21740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861633" y="754563"/>
            <a:ext cx="4572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3707" y="1247038"/>
            <a:ext cx="2093976" cy="1840160"/>
          </a:xfrm>
          <a:prstGeom prst="rect">
            <a:avLst/>
          </a:prstGeom>
        </p:spPr>
      </p:pic>
      <p:sp>
        <p:nvSpPr>
          <p:cNvPr id="17" name="Right Arrow 16"/>
          <p:cNvSpPr/>
          <p:nvPr/>
        </p:nvSpPr>
        <p:spPr>
          <a:xfrm>
            <a:off x="5027248" y="1300165"/>
            <a:ext cx="1030705" cy="920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>
            <a:off x="7774754" y="1939333"/>
            <a:ext cx="1030705" cy="920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/>
          <p:cNvGrpSpPr/>
          <p:nvPr/>
        </p:nvGrpSpPr>
        <p:grpSpPr>
          <a:xfrm>
            <a:off x="8580335" y="1300165"/>
            <a:ext cx="2065298" cy="2394308"/>
            <a:chOff x="8580335" y="1300165"/>
            <a:chExt cx="2065298" cy="2394308"/>
          </a:xfrm>
        </p:grpSpPr>
        <p:sp>
          <p:nvSpPr>
            <p:cNvPr id="18" name="TextBox 17"/>
            <p:cNvSpPr txBox="1"/>
            <p:nvPr/>
          </p:nvSpPr>
          <p:spPr>
            <a:xfrm>
              <a:off x="8660422" y="1568529"/>
              <a:ext cx="1985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Import data</a:t>
              </a:r>
              <a:endParaRPr lang="en-US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811779" y="1520405"/>
              <a:ext cx="1682496" cy="217406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8580335" y="1300165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48355" y="2120575"/>
              <a:ext cx="1609344" cy="1247242"/>
            </a:xfrm>
            <a:prstGeom prst="rect">
              <a:avLst/>
            </a:prstGeom>
          </p:spPr>
        </p:pic>
      </p:grpSp>
      <p:sp>
        <p:nvSpPr>
          <p:cNvPr id="57" name="Rectangle 56"/>
          <p:cNvSpPr/>
          <p:nvPr/>
        </p:nvSpPr>
        <p:spPr>
          <a:xfrm>
            <a:off x="7983166" y="1349771"/>
            <a:ext cx="401052" cy="4812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365442" y="2445016"/>
            <a:ext cx="401052" cy="4812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</a:t>
            </a:r>
            <a:r>
              <a:rPr lang="en-US" sz="1400" dirty="0" err="1" smtClean="0">
                <a:solidFill>
                  <a:sysClr val="windowText" lastClr="000000"/>
                </a:solidFill>
              </a:rPr>
              <a:t>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64" name="Right Arrow 63"/>
          <p:cNvSpPr/>
          <p:nvPr/>
        </p:nvSpPr>
        <p:spPr>
          <a:xfrm rot="10800000">
            <a:off x="2322496" y="5286123"/>
            <a:ext cx="1030705" cy="920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1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21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2017-07-24T20:37:47Z</dcterms:created>
  <dcterms:modified xsi:type="dcterms:W3CDTF">2017-07-25T21:36:05Z</dcterms:modified>
</cp:coreProperties>
</file>

<file path=docProps/thumbnail.jpeg>
</file>